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59" r:id="rId5"/>
    <p:sldId id="260" r:id="rId6"/>
    <p:sldId id="261" r:id="rId7"/>
    <p:sldId id="262" r:id="rId8"/>
    <p:sldId id="263"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8" d="100"/>
          <a:sy n="88" d="100"/>
        </p:scale>
        <p:origin x="-1062" y="-10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1"/>
      </p:bgRef>
    </p:bg>
    <p:spTree>
      <p:nvGrpSpPr>
        <p:cNvPr id="1" name=""/>
        <p:cNvGrpSpPr/>
        <p:nvPr/>
      </p:nvGrpSpPr>
      <p:grpSpPr>
        <a:xfrm>
          <a:off x="0" y="0"/>
          <a:ext cx="0" cy="0"/>
          <a:chOff x="0" y="0"/>
          <a:chExt cx="0" cy="0"/>
        </a:xfrm>
      </p:grpSpPr>
      <p:sp>
        <p:nvSpPr>
          <p:cNvPr id="8" name="Rectangle 7"/>
          <p:cNvSpPr/>
          <p:nvPr/>
        </p:nvSpPr>
        <p:spPr>
          <a:xfrm flipH="1">
            <a:off x="2667000" y="0"/>
            <a:ext cx="6477000" cy="6858000"/>
          </a:xfrm>
          <a:prstGeom prst="rect">
            <a:avLst/>
          </a:prstGeom>
          <a:blipFill>
            <a:blip r:embed="rId2"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Straight Connector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Title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en-US" smtClean="0"/>
              <a:t>Click to edit Master title style</a:t>
            </a:r>
            <a:endParaRPr kumimoji="0" lang="en-US"/>
          </a:p>
        </p:txBody>
      </p:sp>
      <p:sp>
        <p:nvSpPr>
          <p:cNvPr id="25" name="Subtitle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31" name="Date Placeholder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2E0BE20D-82F8-4FEB-A5F6-7DB83E8F58D3}" type="datetimeFigureOut">
              <a:rPr lang="en-US" smtClean="0"/>
              <a:t>1/31/2012</a:t>
            </a:fld>
            <a:endParaRPr lang="en-US" dirty="0"/>
          </a:p>
        </p:txBody>
      </p:sp>
      <p:sp>
        <p:nvSpPr>
          <p:cNvPr id="18" name="Footer Placeholder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en-US" dirty="0"/>
          </a:p>
        </p:txBody>
      </p:sp>
      <p:sp>
        <p:nvSpPr>
          <p:cNvPr id="29" name="Slide Number Placeholder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91CE0556-2C09-462A-8B39-CFC91C57BDC6}" type="slidenum">
              <a:rPr lang="en-US" smtClean="0"/>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E0BE20D-82F8-4FEB-A5F6-7DB83E8F58D3}" type="datetimeFigureOut">
              <a:rPr lang="en-US" smtClean="0"/>
              <a:t>1/31/2012</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91CE0556-2C09-462A-8B39-CFC91C57BDC6}" type="slidenum">
              <a:rPr lang="en-US" smtClean="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274955"/>
            <a:ext cx="1524000" cy="5851525"/>
          </a:xfrm>
        </p:spPr>
        <p:txBody>
          <a:bodyPr vert="eaVert" ancho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2"/>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242816" y="6557946"/>
            <a:ext cx="2002464" cy="226902"/>
          </a:xfrm>
        </p:spPr>
        <p:txBody>
          <a:bodyPr/>
          <a:lstStyle>
            <a:extLst/>
          </a:lstStyle>
          <a:p>
            <a:fld id="{2E0BE20D-82F8-4FEB-A5F6-7DB83E8F58D3}" type="datetimeFigureOut">
              <a:rPr lang="en-US" smtClean="0"/>
              <a:t>1/31/2012</a:t>
            </a:fld>
            <a:endParaRPr lang="en-US" dirty="0"/>
          </a:p>
        </p:txBody>
      </p:sp>
      <p:sp>
        <p:nvSpPr>
          <p:cNvPr id="5" name="Footer Placeholder 4"/>
          <p:cNvSpPr>
            <a:spLocks noGrp="1"/>
          </p:cNvSpPr>
          <p:nvPr>
            <p:ph type="ftr" sz="quarter" idx="11"/>
          </p:nvPr>
        </p:nvSpPr>
        <p:spPr>
          <a:xfrm>
            <a:off x="457200" y="6556248"/>
            <a:ext cx="3657600" cy="228600"/>
          </a:xfrm>
        </p:spPr>
        <p:txBody>
          <a:bodyPr/>
          <a:lstStyle>
            <a:extLst/>
          </a:lstStyle>
          <a:p>
            <a:endParaRPr lang="en-US" dirty="0"/>
          </a:p>
        </p:txBody>
      </p:sp>
      <p:sp>
        <p:nvSpPr>
          <p:cNvPr id="6" name="Slide Number Placeholder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91CE0556-2C09-462A-8B39-CFC91C57BDC6}" type="slidenum">
              <a:rPr lang="en-US" smtClean="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E0BE20D-82F8-4FEB-A5F6-7DB83E8F58D3}" type="datetimeFigureOut">
              <a:rPr lang="en-US" smtClean="0"/>
              <a:t>1/31/2012</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91CE0556-2C09-462A-8B39-CFC91C57BDC6}" type="slidenum">
              <a:rPr lang="en-US" smtClean="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2E0BE20D-82F8-4FEB-A5F6-7DB83E8F58D3}" type="datetimeFigureOut">
              <a:rPr lang="en-US" smtClean="0"/>
              <a:t>1/31/2012</a:t>
            </a:fld>
            <a:endParaRPr lang="en-US" dirty="0"/>
          </a:p>
        </p:txBody>
      </p:sp>
      <p:sp>
        <p:nvSpPr>
          <p:cNvPr id="5" name="Footer Placeholder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en-US" dirty="0"/>
          </a:p>
        </p:txBody>
      </p:sp>
      <p:sp>
        <p:nvSpPr>
          <p:cNvPr id="6" name="Slide Number Placeholder 5"/>
          <p:cNvSpPr>
            <a:spLocks noGrp="1"/>
          </p:cNvSpPr>
          <p:nvPr>
            <p:ph type="sldNum" sz="quarter" idx="12"/>
          </p:nvPr>
        </p:nvSpPr>
        <p:spPr>
          <a:xfrm>
            <a:off x="6733952" y="6555112"/>
            <a:ext cx="588336" cy="228600"/>
          </a:xfrm>
        </p:spPr>
        <p:txBody>
          <a:bodyPr/>
          <a:lstStyle>
            <a:extLst/>
          </a:lstStyle>
          <a:p>
            <a:fld id="{91CE0556-2C09-462A-8B39-CFC91C57BDC6}" type="slidenum">
              <a:rPr lang="en-US" smtClean="0"/>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2E0BE20D-82F8-4FEB-A5F6-7DB83E8F58D3}" type="datetimeFigureOut">
              <a:rPr lang="en-US" smtClean="0"/>
              <a:t>1/31/2012</a:t>
            </a:fld>
            <a:endParaRPr lang="en-US" dirty="0"/>
          </a:p>
        </p:txBody>
      </p:sp>
      <p:sp>
        <p:nvSpPr>
          <p:cNvPr id="6" name="Footer Placeholder 5"/>
          <p:cNvSpPr>
            <a:spLocks noGrp="1"/>
          </p:cNvSpPr>
          <p:nvPr>
            <p:ph type="ftr" sz="quarter" idx="11"/>
          </p:nvPr>
        </p:nvSpPr>
        <p:spPr/>
        <p:txBody>
          <a:bodyPr/>
          <a:lstStyle>
            <a:extLst/>
          </a:lstStyle>
          <a:p>
            <a:endParaRPr lang="en-US" dirty="0"/>
          </a:p>
        </p:txBody>
      </p:sp>
      <p:sp>
        <p:nvSpPr>
          <p:cNvPr id="7" name="Slide Number Placeholder 6"/>
          <p:cNvSpPr>
            <a:spLocks noGrp="1"/>
          </p:cNvSpPr>
          <p:nvPr>
            <p:ph type="sldNum" sz="quarter" idx="12"/>
          </p:nvPr>
        </p:nvSpPr>
        <p:spPr/>
        <p:txBody>
          <a:bodyPr/>
          <a:lstStyle>
            <a:extLst/>
          </a:lstStyle>
          <a:p>
            <a:fld id="{91CE0556-2C09-462A-8B39-CFC91C57BDC6}" type="slidenum">
              <a:rPr lang="en-US" smtClean="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nchor="b"/>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2E0BE20D-82F8-4FEB-A5F6-7DB83E8F58D3}" type="datetimeFigureOut">
              <a:rPr lang="en-US" smtClean="0"/>
              <a:t>1/31/2012</a:t>
            </a:fld>
            <a:endParaRPr lang="en-US" dirty="0"/>
          </a:p>
        </p:txBody>
      </p:sp>
      <p:sp>
        <p:nvSpPr>
          <p:cNvPr id="8" name="Footer Placeholder 7"/>
          <p:cNvSpPr>
            <a:spLocks noGrp="1"/>
          </p:cNvSpPr>
          <p:nvPr>
            <p:ph type="ftr" sz="quarter" idx="11"/>
          </p:nvPr>
        </p:nvSpPr>
        <p:spPr/>
        <p:txBody>
          <a:bodyPr/>
          <a:lstStyle>
            <a:extLst/>
          </a:lstStyle>
          <a:p>
            <a:endParaRPr lang="en-US" dirty="0"/>
          </a:p>
        </p:txBody>
      </p:sp>
      <p:sp>
        <p:nvSpPr>
          <p:cNvPr id="9" name="Slide Number Placeholder 8"/>
          <p:cNvSpPr>
            <a:spLocks noGrp="1"/>
          </p:cNvSpPr>
          <p:nvPr>
            <p:ph type="sldNum" sz="quarter" idx="12"/>
          </p:nvPr>
        </p:nvSpPr>
        <p:spPr/>
        <p:txBody>
          <a:bodyPr/>
          <a:lstStyle>
            <a:extLst/>
          </a:lstStyle>
          <a:p>
            <a:fld id="{91CE0556-2C09-462A-8B39-CFC91C57BDC6}" type="slidenum">
              <a:rPr lang="en-US" smtClean="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2E0BE20D-82F8-4FEB-A5F6-7DB83E8F58D3}" type="datetimeFigureOut">
              <a:rPr lang="en-US" smtClean="0"/>
              <a:t>1/31/2012</a:t>
            </a:fld>
            <a:endParaRPr lang="en-US" dirty="0"/>
          </a:p>
        </p:txBody>
      </p:sp>
      <p:sp>
        <p:nvSpPr>
          <p:cNvPr id="4" name="Footer Placeholder 3"/>
          <p:cNvSpPr>
            <a:spLocks noGrp="1"/>
          </p:cNvSpPr>
          <p:nvPr>
            <p:ph type="ftr" sz="quarter" idx="11"/>
          </p:nvPr>
        </p:nvSpPr>
        <p:spPr/>
        <p:txBody>
          <a:bodyPr/>
          <a:lstStyle>
            <a:extLst/>
          </a:lstStyle>
          <a:p>
            <a:endParaRPr lang="en-US" dirty="0"/>
          </a:p>
        </p:txBody>
      </p:sp>
      <p:sp>
        <p:nvSpPr>
          <p:cNvPr id="5" name="Slide Number Placeholder 4"/>
          <p:cNvSpPr>
            <a:spLocks noGrp="1"/>
          </p:cNvSpPr>
          <p:nvPr>
            <p:ph type="sldNum" sz="quarter" idx="12"/>
          </p:nvPr>
        </p:nvSpPr>
        <p:spPr/>
        <p:txBody>
          <a:bodyPr/>
          <a:lstStyle>
            <a:extLst/>
          </a:lstStyle>
          <a:p>
            <a:fld id="{91CE0556-2C09-462A-8B39-CFC91C57BDC6}" type="slidenum">
              <a:rPr lang="en-US" smtClean="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solidFill>
                  <a:schemeClr val="tx2"/>
                </a:solidFill>
              </a:defRPr>
            </a:lvl1pPr>
            <a:extLst/>
          </a:lstStyle>
          <a:p>
            <a:fld id="{2E0BE20D-82F8-4FEB-A5F6-7DB83E8F58D3}" type="datetimeFigureOut">
              <a:rPr lang="en-US" smtClean="0"/>
              <a:t>1/31/2012</a:t>
            </a:fld>
            <a:endParaRPr lang="en-US" dirty="0"/>
          </a:p>
        </p:txBody>
      </p:sp>
      <p:sp>
        <p:nvSpPr>
          <p:cNvPr id="3" name="Footer Placeholder 2"/>
          <p:cNvSpPr>
            <a:spLocks noGrp="1"/>
          </p:cNvSpPr>
          <p:nvPr>
            <p:ph type="ftr" sz="quarter" idx="11"/>
          </p:nvPr>
        </p:nvSpPr>
        <p:spPr/>
        <p:txBody>
          <a:bodyPr/>
          <a:lstStyle>
            <a:lvl1pPr>
              <a:defRPr>
                <a:solidFill>
                  <a:schemeClr val="tx2"/>
                </a:solidFill>
              </a:defRPr>
            </a:lvl1pPr>
            <a:extLst/>
          </a:lstStyle>
          <a:p>
            <a:endParaRPr lang="en-US" dirty="0"/>
          </a:p>
        </p:txBody>
      </p:sp>
      <p:sp>
        <p:nvSpPr>
          <p:cNvPr id="4" name="Slide Number Placeholder 3"/>
          <p:cNvSpPr>
            <a:spLocks noGrp="1"/>
          </p:cNvSpPr>
          <p:nvPr>
            <p:ph type="sldNum" sz="quarter" idx="12"/>
          </p:nvPr>
        </p:nvSpPr>
        <p:spPr/>
        <p:txBody>
          <a:bodyPr/>
          <a:lstStyle>
            <a:extLst/>
          </a:lstStyle>
          <a:p>
            <a:fld id="{91CE0556-2C09-462A-8B39-CFC91C57BDC6}" type="slidenum">
              <a:rPr lang="en-US" smtClean="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2E0BE20D-82F8-4FEB-A5F6-7DB83E8F58D3}" type="datetimeFigureOut">
              <a:rPr lang="en-US" smtClean="0"/>
              <a:t>1/31/2012</a:t>
            </a:fld>
            <a:endParaRPr lang="en-US" dirty="0"/>
          </a:p>
        </p:txBody>
      </p:sp>
      <p:sp>
        <p:nvSpPr>
          <p:cNvPr id="6" name="Footer Placeholder 5"/>
          <p:cNvSpPr>
            <a:spLocks noGrp="1"/>
          </p:cNvSpPr>
          <p:nvPr>
            <p:ph type="ftr" sz="quarter" idx="11"/>
          </p:nvPr>
        </p:nvSpPr>
        <p:spPr/>
        <p:txBody>
          <a:bodyPr/>
          <a:lstStyle>
            <a:extLst/>
          </a:lstStyle>
          <a:p>
            <a:endParaRPr lang="en-US" dirty="0"/>
          </a:p>
        </p:txBody>
      </p:sp>
      <p:sp>
        <p:nvSpPr>
          <p:cNvPr id="7" name="Slide Number Placeholder 6"/>
          <p:cNvSpPr>
            <a:spLocks noGrp="1"/>
          </p:cNvSpPr>
          <p:nvPr>
            <p:ph type="sldNum" sz="quarter" idx="12"/>
          </p:nvPr>
        </p:nvSpPr>
        <p:spPr/>
        <p:txBody>
          <a:bodyPr/>
          <a:lstStyle>
            <a:extLst/>
          </a:lstStyle>
          <a:p>
            <a:fld id="{91CE0556-2C09-462A-8B39-CFC91C57BDC6}" type="slidenum">
              <a:rPr lang="en-US" smtClean="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2"/>
      </p:bgRef>
    </p:bg>
    <p:spTree>
      <p:nvGrpSpPr>
        <p:cNvPr id="1" name=""/>
        <p:cNvGrpSpPr/>
        <p:nvPr/>
      </p:nvGrpSpPr>
      <p:grpSpPr>
        <a:xfrm>
          <a:off x="0" y="0"/>
          <a:ext cx="0" cy="0"/>
          <a:chOff x="0" y="0"/>
          <a:chExt cx="0" cy="0"/>
        </a:xfrm>
      </p:grpSpPr>
      <p:sp>
        <p:nvSpPr>
          <p:cNvPr id="8" name="Rectangle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en-US" smtClean="0"/>
              <a:t>Click to edit Master title style</a:t>
            </a:r>
            <a:endParaRPr kumimoji="0" lang="en-US" dirty="0"/>
          </a:p>
        </p:txBody>
      </p:sp>
      <p:sp>
        <p:nvSpPr>
          <p:cNvPr id="4" name="Text Placeholder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en-US" smtClean="0"/>
              <a:t>Click to edit Master text styles</a:t>
            </a:r>
          </a:p>
        </p:txBody>
      </p:sp>
      <p:sp>
        <p:nvSpPr>
          <p:cNvPr id="5" name="Date Placeholder 4"/>
          <p:cNvSpPr>
            <a:spLocks noGrp="1"/>
          </p:cNvSpPr>
          <p:nvPr>
            <p:ph type="dt" sz="half" idx="10"/>
          </p:nvPr>
        </p:nvSpPr>
        <p:spPr/>
        <p:txBody>
          <a:bodyPr/>
          <a:lstStyle>
            <a:extLst/>
          </a:lstStyle>
          <a:p>
            <a:fld id="{2E0BE20D-82F8-4FEB-A5F6-7DB83E8F58D3}" type="datetimeFigureOut">
              <a:rPr lang="en-US" smtClean="0"/>
              <a:t>1/31/2012</a:t>
            </a:fld>
            <a:endParaRPr lang="en-US" dirty="0"/>
          </a:p>
        </p:txBody>
      </p:sp>
      <p:sp>
        <p:nvSpPr>
          <p:cNvPr id="6" name="Footer Placeholder 5"/>
          <p:cNvSpPr>
            <a:spLocks noGrp="1"/>
          </p:cNvSpPr>
          <p:nvPr>
            <p:ph type="ftr" sz="quarter" idx="11"/>
          </p:nvPr>
        </p:nvSpPr>
        <p:spPr/>
        <p:txBody>
          <a:bodyPr/>
          <a:lstStyle>
            <a:extLst/>
          </a:lstStyle>
          <a:p>
            <a:endParaRPr lang="en-US" dirty="0"/>
          </a:p>
        </p:txBody>
      </p:sp>
      <p:sp>
        <p:nvSpPr>
          <p:cNvPr id="7" name="Slide Number Placeholder 6"/>
          <p:cNvSpPr>
            <a:spLocks noGrp="1"/>
          </p:cNvSpPr>
          <p:nvPr>
            <p:ph type="sldNum" sz="quarter" idx="12"/>
          </p:nvPr>
        </p:nvSpPr>
        <p:spPr/>
        <p:txBody>
          <a:bodyPr/>
          <a:lstStyle>
            <a:extLst/>
          </a:lstStyle>
          <a:p>
            <a:fld id="{91CE0556-2C09-462A-8B39-CFC91C57BDC6}" type="slidenum">
              <a:rPr lang="en-US" smtClean="0"/>
              <a:t>‹#›</a:t>
            </a:fld>
            <a:endParaRPr lang="en-US" dirty="0"/>
          </a:p>
        </p:txBody>
      </p:sp>
      <p:sp>
        <p:nvSpPr>
          <p:cNvPr id="10" name="Picture Placeholder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en-US" smtClean="0"/>
              <a:t>Click icon to add picture</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flipH="1">
            <a:off x="8153400" y="0"/>
            <a:ext cx="990600" cy="6858000"/>
          </a:xfrm>
          <a:prstGeom prst="rect">
            <a:avLst/>
          </a:prstGeom>
          <a:blipFill>
            <a:blip r:embed="rId13"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Title Placeholder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en-US" smtClean="0"/>
              <a:t>Click to edit Master title style</a:t>
            </a:r>
            <a:endParaRPr kumimoji="0" lang="en-US"/>
          </a:p>
        </p:txBody>
      </p:sp>
      <p:sp>
        <p:nvSpPr>
          <p:cNvPr id="31" name="Text Placeholder 30"/>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7" name="Date Placeholder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2E0BE20D-82F8-4FEB-A5F6-7DB83E8F58D3}" type="datetimeFigureOut">
              <a:rPr lang="en-US" smtClean="0"/>
              <a:t>1/31/2012</a:t>
            </a:fld>
            <a:endParaRPr lang="en-US" dirty="0"/>
          </a:p>
        </p:txBody>
      </p:sp>
      <p:sp>
        <p:nvSpPr>
          <p:cNvPr id="4" name="Footer Placeholder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en-US" dirty="0"/>
          </a:p>
        </p:txBody>
      </p:sp>
      <p:sp>
        <p:nvSpPr>
          <p:cNvPr id="16" name="Slide Number Placeholder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91CE0556-2C09-462A-8B39-CFC91C57BDC6}" type="slidenum">
              <a:rPr lang="en-US" smtClean="0"/>
              <a:t>‹#›</a:t>
            </a:fld>
            <a:endParaRPr lang="en-US" dirty="0"/>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www.meningitisuk.org/meningitis/education/quiz/meningitis-quiz-1/answers.htm" TargetMode="External"/><Relationship Id="rId2" Type="http://schemas.openxmlformats.org/officeDocument/2006/relationships/hyperlink" Target="http://www.idph.state.il.us/public/hb/hbmening.htm" TargetMode="External"/><Relationship Id="rId1" Type="http://schemas.openxmlformats.org/officeDocument/2006/relationships/slideLayout" Target="../slideLayouts/slideLayout2.xml"/><Relationship Id="rId5" Type="http://schemas.openxmlformats.org/officeDocument/2006/relationships/hyperlink" Target="http://www.vna.org/myh_meningitis_FAQ.aspx" TargetMode="External"/><Relationship Id="rId4" Type="http://schemas.openxmlformats.org/officeDocument/2006/relationships/hyperlink" Target="http://www.meningitis.org/disease-info/types-causes/meningoccal-disease"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Meningitis</a:t>
            </a:r>
            <a:endParaRPr lang="en-US" dirty="0"/>
          </a:p>
        </p:txBody>
      </p:sp>
      <p:sp>
        <p:nvSpPr>
          <p:cNvPr id="3" name="Subtitle 2"/>
          <p:cNvSpPr>
            <a:spLocks noGrp="1"/>
          </p:cNvSpPr>
          <p:nvPr>
            <p:ph type="subTitle" idx="1"/>
          </p:nvPr>
        </p:nvSpPr>
        <p:spPr/>
        <p:txBody>
          <a:bodyPr/>
          <a:lstStyle/>
          <a:p>
            <a:r>
              <a:rPr lang="en-US" dirty="0" smtClean="0"/>
              <a:t>By: Maryam Mohamed and </a:t>
            </a:r>
            <a:r>
              <a:rPr lang="en-US" dirty="0" err="1" smtClean="0"/>
              <a:t>Briawna</a:t>
            </a:r>
            <a:r>
              <a:rPr lang="en-US" dirty="0" smtClean="0"/>
              <a:t> </a:t>
            </a:r>
            <a:r>
              <a:rPr lang="en-US" dirty="0" err="1" smtClean="0"/>
              <a:t>Sheib</a:t>
            </a:r>
            <a:r>
              <a:rPr lang="en-US" dirty="0" smtClean="0"/>
              <a:t> </a:t>
            </a:r>
          </a:p>
          <a:p>
            <a:r>
              <a:rPr lang="en-US" dirty="0" smtClean="0"/>
              <a:t> </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Treatment of the problem</a:t>
            </a:r>
            <a:endParaRPr lang="en-US" dirty="0"/>
          </a:p>
        </p:txBody>
      </p:sp>
      <p:sp>
        <p:nvSpPr>
          <p:cNvPr id="3" name="Content Placeholder 2"/>
          <p:cNvSpPr>
            <a:spLocks noGrp="1"/>
          </p:cNvSpPr>
          <p:nvPr>
            <p:ph idx="1"/>
          </p:nvPr>
        </p:nvSpPr>
        <p:spPr/>
        <p:txBody>
          <a:bodyPr/>
          <a:lstStyle/>
          <a:p>
            <a:pPr lvl="0">
              <a:buNone/>
            </a:pPr>
            <a:r>
              <a:rPr lang="en-US" dirty="0"/>
              <a:t>Impact on the individual: </a:t>
            </a:r>
            <a:br>
              <a:rPr lang="en-US" dirty="0"/>
            </a:br>
            <a:r>
              <a:rPr lang="en-US" dirty="0"/>
              <a:t>it impacts an </a:t>
            </a:r>
            <a:r>
              <a:rPr lang="en-US" dirty="0" smtClean="0"/>
              <a:t>individual </a:t>
            </a:r>
            <a:r>
              <a:rPr lang="en-US" dirty="0"/>
              <a:t>because if the bacteria in </a:t>
            </a:r>
            <a:r>
              <a:rPr lang="en-US" dirty="0" smtClean="0"/>
              <a:t>meningitis </a:t>
            </a:r>
            <a:r>
              <a:rPr lang="en-US" dirty="0"/>
              <a:t>spreads from an infected tissue or bloodstream it can produce minor </a:t>
            </a:r>
            <a:r>
              <a:rPr lang="en-US" dirty="0" smtClean="0"/>
              <a:t>symptoms </a:t>
            </a:r>
            <a:r>
              <a:rPr lang="en-US" dirty="0"/>
              <a:t>such as headache, slight fever or sleepiness. </a:t>
            </a:r>
          </a:p>
          <a:p>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Treatment of the problem</a:t>
            </a:r>
            <a:endParaRPr lang="en-US" dirty="0"/>
          </a:p>
        </p:txBody>
      </p:sp>
      <p:sp>
        <p:nvSpPr>
          <p:cNvPr id="3" name="Content Placeholder 2"/>
          <p:cNvSpPr>
            <a:spLocks noGrp="1"/>
          </p:cNvSpPr>
          <p:nvPr>
            <p:ph idx="1"/>
          </p:nvPr>
        </p:nvSpPr>
        <p:spPr/>
        <p:txBody>
          <a:bodyPr>
            <a:normAutofit/>
          </a:bodyPr>
          <a:lstStyle/>
          <a:p>
            <a:pPr lvl="0">
              <a:buNone/>
            </a:pPr>
            <a:r>
              <a:rPr lang="en-US" sz="2400" dirty="0"/>
              <a:t>Impact on the family:</a:t>
            </a:r>
          </a:p>
          <a:p>
            <a:pPr>
              <a:buNone/>
            </a:pPr>
            <a:r>
              <a:rPr lang="en-US" sz="2400" dirty="0"/>
              <a:t>It isn’t really a big threat to the family </a:t>
            </a:r>
            <a:r>
              <a:rPr lang="en-US" sz="2400" dirty="0" smtClean="0"/>
              <a:t>because its </a:t>
            </a:r>
            <a:r>
              <a:rPr lang="en-US" sz="2400" dirty="0"/>
              <a:t>not highly contagious. It can still be transmitted to other family members, if the family shares foods or drinks with the ill person </a:t>
            </a:r>
          </a:p>
          <a:p>
            <a:pPr lvl="0">
              <a:buNone/>
            </a:pPr>
            <a:r>
              <a:rPr lang="en-US" sz="2600" dirty="0"/>
              <a:t>Statistics integrated into the data:</a:t>
            </a:r>
          </a:p>
          <a:p>
            <a:pPr>
              <a:buNone/>
            </a:pPr>
            <a:r>
              <a:rPr lang="en-US" sz="2600" dirty="0"/>
              <a:t>70 percent or more of bacterial meningitis cases were fatal, with antibiotic treatment, the fatality rate has dropped to 15 percent or less. 1,400 to 3,000 Americans each year get diagnosed with this disease</a:t>
            </a:r>
          </a:p>
          <a:p>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 learned</a:t>
            </a:r>
            <a:endParaRPr lang="en-US" dirty="0"/>
          </a:p>
        </p:txBody>
      </p:sp>
      <p:sp>
        <p:nvSpPr>
          <p:cNvPr id="3" name="Content Placeholder 2"/>
          <p:cNvSpPr>
            <a:spLocks noGrp="1"/>
          </p:cNvSpPr>
          <p:nvPr>
            <p:ph idx="1"/>
          </p:nvPr>
        </p:nvSpPr>
        <p:spPr/>
        <p:txBody>
          <a:bodyPr>
            <a:normAutofit/>
          </a:bodyPr>
          <a:lstStyle/>
          <a:p>
            <a:r>
              <a:rPr lang="en-US" sz="3600" dirty="0"/>
              <a:t> Meningitis is caused by both bacteria and viruses</a:t>
            </a:r>
          </a:p>
          <a:p>
            <a:r>
              <a:rPr lang="en-US" sz="3600" dirty="0"/>
              <a:t>Meningitis can infect the areas surrounding the brain or it can cause blood </a:t>
            </a:r>
            <a:r>
              <a:rPr lang="en-US" sz="3600" dirty="0" smtClean="0"/>
              <a:t>poisoning</a:t>
            </a:r>
          </a:p>
          <a:p>
            <a:r>
              <a:rPr lang="en-US" sz="3600" dirty="0"/>
              <a:t>90% of people survive</a:t>
            </a:r>
          </a:p>
          <a:p>
            <a:pPr>
              <a:buNone/>
            </a:pPr>
            <a:r>
              <a:rPr lang="en-US" dirty="0" smtClean="0"/>
              <a:t/>
            </a:r>
            <a:br>
              <a:rPr lang="en-US" dirty="0" smtClean="0"/>
            </a:br>
            <a:endParaRPr lang="en-US" dirty="0"/>
          </a:p>
          <a:p>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Resources </a:t>
            </a:r>
            <a:endParaRPr lang="en-US" dirty="0"/>
          </a:p>
        </p:txBody>
      </p:sp>
      <p:sp>
        <p:nvSpPr>
          <p:cNvPr id="3" name="Content Placeholder 2"/>
          <p:cNvSpPr>
            <a:spLocks noGrp="1"/>
          </p:cNvSpPr>
          <p:nvPr>
            <p:ph idx="1"/>
          </p:nvPr>
        </p:nvSpPr>
        <p:spPr/>
        <p:txBody>
          <a:bodyPr/>
          <a:lstStyle/>
          <a:p>
            <a:pPr>
              <a:buNone/>
            </a:pPr>
            <a:r>
              <a:rPr lang="en-US" u="sng" dirty="0" smtClean="0">
                <a:hlinkClick r:id="rId2"/>
              </a:rPr>
              <a:t>http</a:t>
            </a:r>
            <a:r>
              <a:rPr lang="en-US" u="sng" dirty="0">
                <a:hlinkClick r:id="rId2"/>
              </a:rPr>
              <a:t>://www.idph.state.il.us/public/hb/hbmening.htm</a:t>
            </a:r>
            <a:r>
              <a:rPr lang="en-US" dirty="0"/>
              <a:t/>
            </a:r>
            <a:br>
              <a:rPr lang="en-US" dirty="0"/>
            </a:br>
            <a:r>
              <a:rPr lang="en-US" u="sng" dirty="0">
                <a:hlinkClick r:id="rId3"/>
              </a:rPr>
              <a:t>http://www.meningitisuk.org/meningitis/education/quiz/meningitis-quiz-1/answers.htm</a:t>
            </a:r>
            <a:r>
              <a:rPr lang="en-US" dirty="0"/>
              <a:t/>
            </a:r>
            <a:br>
              <a:rPr lang="en-US" dirty="0"/>
            </a:br>
            <a:r>
              <a:rPr lang="en-US" u="sng" dirty="0">
                <a:hlinkClick r:id="rId4"/>
              </a:rPr>
              <a:t>http://www.meningitis.org/disease-info/types-causes/meningoccal-disease</a:t>
            </a:r>
            <a:r>
              <a:rPr lang="en-US" dirty="0"/>
              <a:t/>
            </a:r>
            <a:br>
              <a:rPr lang="en-US" dirty="0"/>
            </a:br>
            <a:r>
              <a:rPr lang="en-US" u="sng" dirty="0">
                <a:hlinkClick r:id="rId5"/>
              </a:rPr>
              <a:t>http://www.vna.org/myh_meningitis_FAQ.aspx</a:t>
            </a:r>
            <a:endParaRPr 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pulent">
  <a:themeElements>
    <a:clrScheme name="Opulent">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Opulent">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pulent">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13</TotalTime>
  <Words>141</Words>
  <Application>Microsoft Office PowerPoint</Application>
  <PresentationFormat>On-screen Show (4:3)</PresentationFormat>
  <Paragraphs>17</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Opulent</vt:lpstr>
      <vt:lpstr>Meningitis</vt:lpstr>
      <vt:lpstr>Slide 2</vt:lpstr>
      <vt:lpstr>Slide 3</vt:lpstr>
      <vt:lpstr>Slide 4</vt:lpstr>
      <vt:lpstr>Treatment of the problem</vt:lpstr>
      <vt:lpstr>Treatment of the problem</vt:lpstr>
      <vt:lpstr>What I learned</vt:lpstr>
      <vt:lpstr>Resources </vt:lpstr>
    </vt:vector>
  </TitlesOfParts>
  <Company>Wake County Schools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Meningitis</dc:title>
  <dc:creator>9286839</dc:creator>
  <cp:lastModifiedBy>9286839</cp:lastModifiedBy>
  <cp:revision>2</cp:revision>
  <dcterms:created xsi:type="dcterms:W3CDTF">2012-01-31T17:42:23Z</dcterms:created>
  <dcterms:modified xsi:type="dcterms:W3CDTF">2012-01-31T17:55:41Z</dcterms:modified>
</cp:coreProperties>
</file>